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TQ3F2F8jIGWLb0yBBdte6U+gf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 rot="5400000">
            <a:off x="3920332" y="-1256507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0" name="Google Shape;4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2047875" y="2297112"/>
            <a:ext cx="7924800" cy="10128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5759"/>
              </a:buClr>
              <a:buSzPts val="6000"/>
              <a:buFont typeface="Arial"/>
              <a:buNone/>
            </a:pPr>
            <a:r>
              <a:rPr b="0" i="0" lang="en-US" sz="6000" u="none">
                <a:solidFill>
                  <a:srgbClr val="FF5759"/>
                </a:solidFill>
                <a:latin typeface="Arial"/>
                <a:ea typeface="Arial"/>
                <a:cs typeface="Arial"/>
                <a:sym typeface="Arial"/>
              </a:rPr>
              <a:t>Modelo de Briefing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2047875" y="3446462"/>
            <a:ext cx="7924800" cy="11588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None/>
            </a:pPr>
            <a:r>
              <a:rPr b="1" i="0" lang="en-US" sz="2400" u="none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Empresa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Nome do responsável pelo projeto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Contato (e-mail e telefone)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45012" y="881062"/>
            <a:ext cx="3101975" cy="61436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590675" y="973137"/>
            <a:ext cx="1866900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Logo da sua empresa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232900" y="4183062"/>
            <a:ext cx="2230437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Cores da sua marca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0" y="5988050"/>
            <a:ext cx="12192000" cy="869950"/>
          </a:xfrm>
          <a:prstGeom prst="rect">
            <a:avLst/>
          </a:prstGeom>
          <a:solidFill>
            <a:srgbClr val="FF57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0" name="Google Shape;90;p1"/>
          <p:cNvCxnSpPr/>
          <p:nvPr/>
        </p:nvCxnSpPr>
        <p:spPr>
          <a:xfrm>
            <a:off x="3568700" y="1184275"/>
            <a:ext cx="746125" cy="0"/>
          </a:xfrm>
          <a:prstGeom prst="straightConnector1">
            <a:avLst/>
          </a:prstGeom>
          <a:noFill/>
          <a:ln cap="flat" cmpd="sng" w="9525">
            <a:solidFill>
              <a:srgbClr val="71717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1" name="Google Shape;91;p1"/>
          <p:cNvCxnSpPr/>
          <p:nvPr/>
        </p:nvCxnSpPr>
        <p:spPr>
          <a:xfrm rot="10800000">
            <a:off x="9366250" y="3309937"/>
            <a:ext cx="1074737" cy="769937"/>
          </a:xfrm>
          <a:prstGeom prst="straightConnector1">
            <a:avLst/>
          </a:prstGeom>
          <a:noFill/>
          <a:ln cap="flat" cmpd="sng" w="9525">
            <a:solidFill>
              <a:srgbClr val="71717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2" name="Google Shape;92;p1"/>
          <p:cNvCxnSpPr/>
          <p:nvPr/>
        </p:nvCxnSpPr>
        <p:spPr>
          <a:xfrm>
            <a:off x="10440987" y="4708525"/>
            <a:ext cx="0" cy="889000"/>
          </a:xfrm>
          <a:prstGeom prst="straightConnector1">
            <a:avLst/>
          </a:prstGeom>
          <a:noFill/>
          <a:ln cap="flat" cmpd="sng" w="9525">
            <a:solidFill>
              <a:srgbClr val="717172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626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type="ctrTitle"/>
          </p:nvPr>
        </p:nvSpPr>
        <p:spPr>
          <a:xfrm>
            <a:off x="2133600" y="2922599"/>
            <a:ext cx="79248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5759"/>
              </a:buClr>
              <a:buSzPts val="6000"/>
              <a:buFont typeface="Arial"/>
              <a:buNone/>
            </a:pPr>
            <a:r>
              <a:rPr lang="en-US">
                <a:solidFill>
                  <a:srgbClr val="FF5759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idx="1" type="subTitle"/>
          </p:nvPr>
        </p:nvSpPr>
        <p:spPr>
          <a:xfrm>
            <a:off x="441325" y="1773237"/>
            <a:ext cx="11334750" cy="3846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Aqui você conta a história da sua empresa:</a:t>
            </a:r>
            <a:b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 Informações sobre a empresa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 Informações sobre o setor e concorrentes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 Informações sobre seu produto ou serviço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 Etc.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325" y="304800"/>
            <a:ext cx="2033587" cy="40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0" y="5988050"/>
            <a:ext cx="12192000" cy="869950"/>
          </a:xfrm>
          <a:prstGeom prst="rect">
            <a:avLst/>
          </a:prstGeom>
          <a:solidFill>
            <a:srgbClr val="FF57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357187" y="947737"/>
            <a:ext cx="9232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404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374042"/>
                </a:solidFill>
                <a:latin typeface="Arial"/>
                <a:ea typeface="Arial"/>
                <a:cs typeface="Arial"/>
                <a:sym typeface="Arial"/>
              </a:rPr>
              <a:t>Histórico: Empresa e produto/serviço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idx="1" type="subTitle"/>
          </p:nvPr>
        </p:nvSpPr>
        <p:spPr>
          <a:xfrm>
            <a:off x="441325" y="1773237"/>
            <a:ext cx="11334750" cy="3846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Aqui você conta o que foi feito na empresa até agora:</a:t>
            </a:r>
            <a:b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Campanhas realizadas anteriormente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O que funcionou e o que não funcionou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Pontos importantes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Orçamento alocado até agora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Etc.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325" y="304800"/>
            <a:ext cx="2033587" cy="40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/>
          <p:cNvSpPr txBox="1"/>
          <p:nvPr/>
        </p:nvSpPr>
        <p:spPr>
          <a:xfrm>
            <a:off x="0" y="5988050"/>
            <a:ext cx="12192000" cy="869950"/>
          </a:xfrm>
          <a:prstGeom prst="rect">
            <a:avLst/>
          </a:prstGeom>
          <a:solidFill>
            <a:srgbClr val="FF57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357187" y="947737"/>
            <a:ext cx="9232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404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374042"/>
                </a:solidFill>
                <a:latin typeface="Arial"/>
                <a:ea typeface="Arial"/>
                <a:cs typeface="Arial"/>
                <a:sym typeface="Arial"/>
              </a:rPr>
              <a:t>Histórico: Comunicação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626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ctrTitle"/>
          </p:nvPr>
        </p:nvSpPr>
        <p:spPr>
          <a:xfrm>
            <a:off x="2133600" y="2922599"/>
            <a:ext cx="79248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5759"/>
              </a:buClr>
              <a:buSzPts val="6000"/>
              <a:buFont typeface="Arial"/>
              <a:buNone/>
            </a:pPr>
            <a:r>
              <a:rPr lang="en-US">
                <a:solidFill>
                  <a:srgbClr val="FF5759"/>
                </a:solidFill>
                <a:latin typeface="Arial"/>
                <a:ea typeface="Arial"/>
                <a:cs typeface="Arial"/>
                <a:sym typeface="Arial"/>
              </a:rPr>
              <a:t>Necessidades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idx="1" type="subTitle"/>
          </p:nvPr>
        </p:nvSpPr>
        <p:spPr>
          <a:xfrm>
            <a:off x="441325" y="1773237"/>
            <a:ext cx="11334750" cy="3846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Aqui você explica o que precisa: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Quais </a:t>
            </a: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são os objetivos esperados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Qual é a audiência principal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Qual vai ser o tom da campanha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Qual é o orçamento disponível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Qual é o período da campanha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Etc.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325" y="304800"/>
            <a:ext cx="2033587" cy="40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6"/>
          <p:cNvSpPr txBox="1"/>
          <p:nvPr/>
        </p:nvSpPr>
        <p:spPr>
          <a:xfrm>
            <a:off x="0" y="5988050"/>
            <a:ext cx="12192000" cy="869950"/>
          </a:xfrm>
          <a:prstGeom prst="rect">
            <a:avLst/>
          </a:prstGeom>
          <a:solidFill>
            <a:srgbClr val="FF57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6"/>
          <p:cNvSpPr txBox="1"/>
          <p:nvPr/>
        </p:nvSpPr>
        <p:spPr>
          <a:xfrm>
            <a:off x="357187" y="947737"/>
            <a:ext cx="9232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404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374042"/>
                </a:solidFill>
                <a:latin typeface="Arial"/>
                <a:ea typeface="Arial"/>
                <a:cs typeface="Arial"/>
                <a:sym typeface="Arial"/>
              </a:rPr>
              <a:t>Necessidades: O que você precisa?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626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ctrTitle"/>
          </p:nvPr>
        </p:nvSpPr>
        <p:spPr>
          <a:xfrm>
            <a:off x="2133600" y="2922599"/>
            <a:ext cx="79248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5759"/>
              </a:buClr>
              <a:buSzPts val="6000"/>
              <a:buFont typeface="Arial"/>
              <a:buNone/>
            </a:pPr>
            <a:r>
              <a:rPr lang="en-US">
                <a:solidFill>
                  <a:srgbClr val="FF5759"/>
                </a:solidFill>
                <a:latin typeface="Arial"/>
                <a:ea typeface="Arial"/>
                <a:cs typeface="Arial"/>
                <a:sym typeface="Arial"/>
              </a:rPr>
              <a:t>Requisitos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idx="1" type="subTitle"/>
          </p:nvPr>
        </p:nvSpPr>
        <p:spPr>
          <a:xfrm>
            <a:off x="441325" y="1773237"/>
            <a:ext cx="11334750" cy="3846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Aqui você explica o que precisa ao receber propostas: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Requisitos para o envio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Prazo de execução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Agências convocadas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Char char="●"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Etc.</a:t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325" y="304800"/>
            <a:ext cx="2033587" cy="40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8"/>
          <p:cNvSpPr txBox="1"/>
          <p:nvPr/>
        </p:nvSpPr>
        <p:spPr>
          <a:xfrm>
            <a:off x="0" y="5988050"/>
            <a:ext cx="12192000" cy="869950"/>
          </a:xfrm>
          <a:prstGeom prst="rect">
            <a:avLst/>
          </a:prstGeom>
          <a:solidFill>
            <a:srgbClr val="FF57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8"/>
          <p:cNvSpPr txBox="1"/>
          <p:nvPr/>
        </p:nvSpPr>
        <p:spPr>
          <a:xfrm>
            <a:off x="357187" y="947737"/>
            <a:ext cx="10113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404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374042"/>
                </a:solidFill>
                <a:latin typeface="Arial"/>
                <a:ea typeface="Arial"/>
                <a:cs typeface="Arial"/>
                <a:sym typeface="Arial"/>
              </a:rPr>
              <a:t>Requisitos para as propostas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ctrTitle"/>
          </p:nvPr>
        </p:nvSpPr>
        <p:spPr>
          <a:xfrm>
            <a:off x="2047875" y="2297112"/>
            <a:ext cx="7924800" cy="10128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5759"/>
              </a:buClr>
              <a:buSzPts val="6000"/>
              <a:buFont typeface="Arial"/>
              <a:buNone/>
            </a:pPr>
            <a:r>
              <a:rPr lang="en-US">
                <a:solidFill>
                  <a:srgbClr val="FF5759"/>
                </a:solidFill>
                <a:latin typeface="Arial"/>
                <a:ea typeface="Arial"/>
                <a:cs typeface="Arial"/>
                <a:sym typeface="Arial"/>
              </a:rPr>
              <a:t>Obrigado!</a:t>
            </a:r>
            <a:endParaRPr/>
          </a:p>
        </p:txBody>
      </p:sp>
      <p:sp>
        <p:nvSpPr>
          <p:cNvPr id="145" name="Google Shape;145;p9"/>
          <p:cNvSpPr txBox="1"/>
          <p:nvPr>
            <p:ph idx="1" type="subTitle"/>
          </p:nvPr>
        </p:nvSpPr>
        <p:spPr>
          <a:xfrm>
            <a:off x="2047875" y="3446462"/>
            <a:ext cx="7924800" cy="11588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Font typeface="Arial"/>
              <a:buNone/>
            </a:pPr>
            <a:r>
              <a:rPr b="1"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Empresa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Nome do responsável pelo projeto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None/>
            </a:pPr>
            <a:r>
              <a:rPr lang="en-US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Contato (e-mail e telefone)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2400"/>
              <a:buNone/>
            </a:pPr>
            <a:r>
              <a:t/>
            </a:r>
            <a:endParaRPr b="1">
              <a:solidFill>
                <a:srgbClr val="7171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" name="Google Shape;14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45012" y="881062"/>
            <a:ext cx="3101975" cy="614362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9"/>
          <p:cNvSpPr txBox="1"/>
          <p:nvPr/>
        </p:nvSpPr>
        <p:spPr>
          <a:xfrm>
            <a:off x="1590675" y="973137"/>
            <a:ext cx="1866900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Logo da sua empresa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9"/>
          <p:cNvSpPr txBox="1"/>
          <p:nvPr/>
        </p:nvSpPr>
        <p:spPr>
          <a:xfrm>
            <a:off x="9232900" y="4183062"/>
            <a:ext cx="2230437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17172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717172"/>
                </a:solidFill>
                <a:latin typeface="Arial"/>
                <a:ea typeface="Arial"/>
                <a:cs typeface="Arial"/>
                <a:sym typeface="Arial"/>
              </a:rPr>
              <a:t>Cores da sua marca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9"/>
          <p:cNvSpPr txBox="1"/>
          <p:nvPr/>
        </p:nvSpPr>
        <p:spPr>
          <a:xfrm>
            <a:off x="0" y="5988050"/>
            <a:ext cx="12192000" cy="869950"/>
          </a:xfrm>
          <a:prstGeom prst="rect">
            <a:avLst/>
          </a:prstGeom>
          <a:solidFill>
            <a:srgbClr val="FF57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0" name="Google Shape;150;p9"/>
          <p:cNvCxnSpPr/>
          <p:nvPr/>
        </p:nvCxnSpPr>
        <p:spPr>
          <a:xfrm>
            <a:off x="3568700" y="1184275"/>
            <a:ext cx="746125" cy="0"/>
          </a:xfrm>
          <a:prstGeom prst="straightConnector1">
            <a:avLst/>
          </a:prstGeom>
          <a:noFill/>
          <a:ln cap="flat" cmpd="sng" w="9525">
            <a:solidFill>
              <a:srgbClr val="71717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1" name="Google Shape;151;p9"/>
          <p:cNvCxnSpPr/>
          <p:nvPr/>
        </p:nvCxnSpPr>
        <p:spPr>
          <a:xfrm rot="10800000">
            <a:off x="9366250" y="3309937"/>
            <a:ext cx="1074737" cy="769937"/>
          </a:xfrm>
          <a:prstGeom prst="straightConnector1">
            <a:avLst/>
          </a:prstGeom>
          <a:noFill/>
          <a:ln cap="flat" cmpd="sng" w="9525">
            <a:solidFill>
              <a:srgbClr val="71717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2" name="Google Shape;152;p9"/>
          <p:cNvCxnSpPr/>
          <p:nvPr/>
        </p:nvCxnSpPr>
        <p:spPr>
          <a:xfrm>
            <a:off x="10440987" y="4708525"/>
            <a:ext cx="0" cy="889000"/>
          </a:xfrm>
          <a:prstGeom prst="straightConnector1">
            <a:avLst/>
          </a:prstGeom>
          <a:noFill/>
          <a:ln cap="flat" cmpd="sng" w="9525">
            <a:solidFill>
              <a:srgbClr val="717172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2017-03-24T11:50:20Z</dcterms:created>
  <dc:creator>Usuario de Microsoft Office</dc:creator>
</cp:coreProperties>
</file>